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16" autoAdjust="0"/>
    <p:restoredTop sz="96071" autoAdjust="0"/>
  </p:normalViewPr>
  <p:slideViewPr>
    <p:cSldViewPr snapToGrid="0">
      <p:cViewPr varScale="1">
        <p:scale>
          <a:sx n="77" d="100"/>
          <a:sy n="77" d="100"/>
        </p:scale>
        <p:origin x="552" y="43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FBD039C-2BAB-4D22-8FBE-72F750AEFC58}"/>
              </a:ext>
            </a:extLst>
          </p:cNvPr>
          <p:cNvSpPr/>
          <p:nvPr userDrawn="1"/>
        </p:nvSpPr>
        <p:spPr>
          <a:xfrm>
            <a:off x="8776134" y="6182056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7">
            <a:extLst>
              <a:ext uri="{FF2B5EF4-FFF2-40B4-BE49-F238E27FC236}">
                <a16:creationId xmlns:a16="http://schemas.microsoft.com/office/drawing/2014/main" id="{75D4DCF3-AE21-4071-A1D3-E33A8CE6F277}"/>
              </a:ext>
            </a:extLst>
          </p:cNvPr>
          <p:cNvSpPr/>
          <p:nvPr userDrawn="1"/>
        </p:nvSpPr>
        <p:spPr>
          <a:xfrm>
            <a:off x="9224362" y="6182056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267EE78-FAC7-4F90-8F39-AFFACA1F08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016" y="6312877"/>
            <a:ext cx="2543466" cy="415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B8D52B-FEAE-4B3E-8EDD-50A14D9F5E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276" y="2810360"/>
            <a:ext cx="6819027" cy="11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249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id="{023CB0CE-263E-45AC-95AC-B5B543E7222E}"/>
              </a:ext>
            </a:extLst>
          </p:cNvPr>
          <p:cNvSpPr/>
          <p:nvPr userDrawn="1"/>
        </p:nvSpPr>
        <p:spPr>
          <a:xfrm>
            <a:off x="8776134" y="6187918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88A055DE-07BA-4183-8F1D-490B99608C7B}"/>
              </a:ext>
            </a:extLst>
          </p:cNvPr>
          <p:cNvSpPr/>
          <p:nvPr userDrawn="1"/>
        </p:nvSpPr>
        <p:spPr>
          <a:xfrm>
            <a:off x="9224362" y="6187918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B35A7C-E320-452E-80D1-C195C8B5D0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016" y="6318739"/>
            <a:ext cx="2543466" cy="415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18327</TotalTime>
  <Words>283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570</cp:revision>
  <dcterms:created xsi:type="dcterms:W3CDTF">2021-02-04T14:14:02Z</dcterms:created>
  <dcterms:modified xsi:type="dcterms:W3CDTF">2022-07-08T13:23:44Z</dcterms:modified>
</cp:coreProperties>
</file>